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60"/>
  </p:normalViewPr>
  <p:slideViewPr>
    <p:cSldViewPr>
      <p:cViewPr varScale="1">
        <p:scale>
          <a:sx n="68" d="100"/>
          <a:sy n="68" d="100"/>
        </p:scale>
        <p:origin x="-5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205C22-C258-4B1F-AAC7-4B09E906F677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45506-2ED5-442C-B1CA-994E3F3402D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45506-2ED5-442C-B1CA-994E3F3402D0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gif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 descr="F:\эскизы\лого.jpg"/>
          <p:cNvPicPr>
            <a:picLocks noChangeAspect="1" noChangeArrowheads="1"/>
          </p:cNvPicPr>
          <p:nvPr/>
        </p:nvPicPr>
        <p:blipFill>
          <a:blip r:embed="rId2" cstate="print"/>
          <a:srcRect l="42802" r="42674"/>
          <a:stretch>
            <a:fillRect/>
          </a:stretch>
        </p:blipFill>
        <p:spPr bwMode="auto">
          <a:xfrm>
            <a:off x="3419872" y="260648"/>
            <a:ext cx="2205653" cy="1590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63500"/>
          </a:effec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2276872"/>
            <a:ext cx="9144000" cy="2017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69301" tIns="84651" rIns="169301" bIns="84651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693012"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SimSun-ExtB" pitchFamily="49" charset="-122"/>
                <a:cs typeface="Times New Roman" pitchFamily="18" charset="0"/>
              </a:rPr>
              <a:t>Учреждение </a:t>
            </a:r>
            <a:r>
              <a:rPr lang="ru-RU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SimSun-ExtB" pitchFamily="49" charset="-122"/>
                <a:cs typeface="Times New Roman" pitchFamily="18" charset="0"/>
              </a:rPr>
              <a:t>«Колледж «</a:t>
            </a:r>
            <a:r>
              <a:rPr lang="ru-RU" sz="6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SimSun-ExtB" pitchFamily="49" charset="-122"/>
                <a:cs typeface="Times New Roman" pitchFamily="18" charset="0"/>
              </a:rPr>
              <a:t>Максат</a:t>
            </a:r>
            <a:r>
              <a:rPr lang="ru-RU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SimSun-ExtB" pitchFamily="49" charset="-122"/>
                <a:cs typeface="Times New Roman" pitchFamily="18" charset="0"/>
              </a:rPr>
              <a:t>»</a:t>
            </a:r>
            <a:endParaRPr lang="ru-RU" sz="6000" dirty="0" smtClean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  <a:ea typeface="SimSun-ExtB" pitchFamily="49" charset="-122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902814" y="5330486"/>
            <a:ext cx="6241186" cy="571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69301" tIns="84651" rIns="169301" bIns="84651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693012" fontAlgn="base">
              <a:spcBef>
                <a:spcPct val="0"/>
              </a:spcBef>
              <a:spcAft>
                <a:spcPct val="0"/>
              </a:spcAft>
            </a:pPr>
            <a:endParaRPr lang="ru-RU" sz="2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OksanaBoruh\Desktop\syukpsukepchcuke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53296">
            <a:off x="7490259" y="2226188"/>
            <a:ext cx="1523712" cy="1012422"/>
          </a:xfrm>
          <a:prstGeom prst="rect">
            <a:avLst/>
          </a:prstGeom>
          <a:noFill/>
        </p:spPr>
      </p:pic>
      <p:pic>
        <p:nvPicPr>
          <p:cNvPr id="2051" name="Picture 3" descr="C:\Users\OksanaBoruh\Desktop\1526069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53136"/>
            <a:ext cx="1475656" cy="1863202"/>
          </a:xfrm>
          <a:prstGeom prst="rect">
            <a:avLst/>
          </a:prstGeom>
          <a:noFill/>
        </p:spPr>
      </p:pic>
      <p:pic>
        <p:nvPicPr>
          <p:cNvPr id="2054" name="Picture 6" descr="C:\Users\OksanaBoruh\Desktop\stumblread1-364x336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0648"/>
            <a:ext cx="2622629" cy="2420888"/>
          </a:xfrm>
          <a:prstGeom prst="rect">
            <a:avLst/>
          </a:prstGeom>
          <a:noFill/>
        </p:spPr>
      </p:pic>
      <p:pic>
        <p:nvPicPr>
          <p:cNvPr id="2056" name="Picture 8" descr="C:\Users\OksanaBoruh\Desktop\1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4293096"/>
            <a:ext cx="2500912" cy="2276872"/>
          </a:xfrm>
          <a:prstGeom prst="rect">
            <a:avLst/>
          </a:prstGeom>
          <a:noFill/>
        </p:spPr>
      </p:pic>
      <p:pic>
        <p:nvPicPr>
          <p:cNvPr id="2057" name="Picture 9" descr="C:\Users\OksanaBoruh\Desktop\img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7664" y="4437112"/>
            <a:ext cx="1608179" cy="1206134"/>
          </a:xfrm>
          <a:prstGeom prst="rect">
            <a:avLst/>
          </a:prstGeom>
          <a:noFill/>
        </p:spPr>
      </p:pic>
      <p:pic>
        <p:nvPicPr>
          <p:cNvPr id="2058" name="Picture 10" descr="C:\Users\OksanaBoruh\Desktop\13673496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0" y="188640"/>
            <a:ext cx="2485328" cy="2000027"/>
          </a:xfrm>
          <a:prstGeom prst="rect">
            <a:avLst/>
          </a:prstGeom>
          <a:noFill/>
        </p:spPr>
      </p:pic>
      <p:pic>
        <p:nvPicPr>
          <p:cNvPr id="2059" name="Picture 11" descr="C:\Users\OksanaBoruh\Desktop\113145344_ed223851a54318b2cdd7c675b7085d8a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5856" y="5373216"/>
            <a:ext cx="1333500" cy="1238250"/>
          </a:xfrm>
          <a:prstGeom prst="rect">
            <a:avLst/>
          </a:prstGeom>
          <a:noFill/>
        </p:spPr>
      </p:pic>
      <p:pic>
        <p:nvPicPr>
          <p:cNvPr id="2060" name="Picture 12" descr="C:\Users\OksanaBoruh\Desktop\14608447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04248" y="4005064"/>
            <a:ext cx="2533650" cy="26098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 descr="F:\для презентации\от Тулуповой\DSC098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4320605" cy="3744416"/>
          </a:xfrm>
          <a:prstGeom prst="rect">
            <a:avLst/>
          </a:prstGeom>
          <a:noFill/>
        </p:spPr>
      </p:pic>
      <p:pic>
        <p:nvPicPr>
          <p:cNvPr id="3076" name="Picture 4" descr="F:\для презентации\от Тулуповой\DSC09895.JPG"/>
          <p:cNvPicPr>
            <a:picLocks noChangeAspect="1" noChangeArrowheads="1"/>
          </p:cNvPicPr>
          <p:nvPr/>
        </p:nvPicPr>
        <p:blipFill>
          <a:blip r:embed="rId4" cstate="print"/>
          <a:srcRect l="1288" t="15383"/>
          <a:stretch>
            <a:fillRect/>
          </a:stretch>
        </p:blipFill>
        <p:spPr bwMode="auto">
          <a:xfrm>
            <a:off x="3419872" y="3573016"/>
            <a:ext cx="5519874" cy="278092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3078" name="Picture 6" descr="F:\для презентации\от Тулуповой\DSC098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38475" y="404664"/>
            <a:ext cx="4305525" cy="3168352"/>
          </a:xfrm>
          <a:prstGeom prst="rect">
            <a:avLst/>
          </a:prstGeom>
          <a:noFill/>
        </p:spPr>
      </p:pic>
      <p:pic>
        <p:nvPicPr>
          <p:cNvPr id="3079" name="Picture 7" descr="C:\Users\OksanaBoruh\Desktop\13542237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295911"/>
            <a:ext cx="2627784" cy="25620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 descr="F:\для презентации\123\IMG-20170116-WA0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5215990" cy="364502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0000" endA="295" endPos="92000" dist="101600" dir="5400000" sy="-100000" algn="bl" rotWithShape="0"/>
          </a:effectLst>
        </p:spPr>
      </p:pic>
      <p:pic>
        <p:nvPicPr>
          <p:cNvPr id="4100" name="Picture 4" descr="F:\для презентации\123\IMG-20170116-WA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60648"/>
            <a:ext cx="3283697" cy="2755379"/>
          </a:xfrm>
          <a:prstGeom prst="rect">
            <a:avLst/>
          </a:prstGeom>
          <a:noFill/>
        </p:spPr>
      </p:pic>
      <p:pic>
        <p:nvPicPr>
          <p:cNvPr id="4101" name="Picture 5" descr="F:\для презентации\123\IMG-20170116-WA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996952"/>
            <a:ext cx="3324156" cy="3312368"/>
          </a:xfrm>
          <a:prstGeom prst="rect">
            <a:avLst/>
          </a:prstGeom>
          <a:noFill/>
        </p:spPr>
      </p:pic>
      <p:pic>
        <p:nvPicPr>
          <p:cNvPr id="4102" name="Picture 6" descr="C:\Users\OksanaBoruh\Desktop\0_b1161_2b99a18c_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3892327"/>
            <a:ext cx="2366607" cy="2965673"/>
          </a:xfrm>
          <a:prstGeom prst="rect">
            <a:avLst/>
          </a:prstGeom>
          <a:noFill/>
        </p:spPr>
      </p:pic>
      <p:pic>
        <p:nvPicPr>
          <p:cNvPr id="4103" name="Picture 7" descr="C:\Users\OksanaBoruh\Desktop\mishki-319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437112"/>
            <a:ext cx="2133600" cy="1895475"/>
          </a:xfrm>
          <a:prstGeom prst="rect">
            <a:avLst/>
          </a:prstGeom>
          <a:noFill/>
        </p:spPr>
      </p:pic>
      <p:pic>
        <p:nvPicPr>
          <p:cNvPr id="4104" name="Picture 8" descr="C:\Users\OksanaBoruh\Desktop\anime-mishki-55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9450" y="4343400"/>
            <a:ext cx="2562225" cy="1419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F:\для презентации\ГИРИ-2016\IMG_02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0"/>
            <a:ext cx="4968551" cy="3312368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elaxedInset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pic>
        <p:nvPicPr>
          <p:cNvPr id="5123" name="Picture 3" descr="F:\для презентации\ГИРИ-2016\IMG_02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7506" y="3356992"/>
            <a:ext cx="4896494" cy="3501008"/>
          </a:xfrm>
          <a:prstGeom prst="rect">
            <a:avLst/>
          </a:prstGeom>
          <a:noFill/>
        </p:spPr>
      </p:pic>
      <p:pic>
        <p:nvPicPr>
          <p:cNvPr id="5124" name="Picture 4" descr="F:\для презентации\ГИРИ-2016\IMG_02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338686"/>
            <a:ext cx="2160240" cy="3519314"/>
          </a:xfrm>
          <a:prstGeom prst="rect">
            <a:avLst/>
          </a:prstGeom>
          <a:noFill/>
        </p:spPr>
      </p:pic>
      <p:pic>
        <p:nvPicPr>
          <p:cNvPr id="5125" name="Picture 5" descr="F:\для презентации\ГИРИ-2016\IMG_02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356992"/>
            <a:ext cx="2071430" cy="3501008"/>
          </a:xfrm>
          <a:prstGeom prst="rect">
            <a:avLst/>
          </a:prstGeom>
          <a:noFill/>
        </p:spPr>
      </p:pic>
      <p:pic>
        <p:nvPicPr>
          <p:cNvPr id="5128" name="Picture 8" descr="C:\Users\OksanaBoruh\Desktop\Incline-Dumbbell-Flyes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1052736"/>
            <a:ext cx="1664462" cy="1728192"/>
          </a:xfrm>
          <a:prstGeom prst="rect">
            <a:avLst/>
          </a:prstGeom>
          <a:noFill/>
        </p:spPr>
      </p:pic>
      <p:pic>
        <p:nvPicPr>
          <p:cNvPr id="5129" name="Picture 9" descr="C:\Users\OksanaBoruh\Desktop\imgpreview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836712"/>
            <a:ext cx="1847850" cy="1962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OksanaBoruh\Desktop\2809545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60648"/>
            <a:ext cx="3307145" cy="2304256"/>
          </a:xfrm>
          <a:prstGeom prst="rect">
            <a:avLst/>
          </a:prstGeom>
          <a:noFill/>
        </p:spPr>
      </p:pic>
      <p:pic>
        <p:nvPicPr>
          <p:cNvPr id="6147" name="Picture 3" descr="F:\для презентации\от Тулуповой\DSC099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802430"/>
            <a:ext cx="6050451" cy="4055570"/>
          </a:xfrm>
          <a:prstGeom prst="rect">
            <a:avLst/>
          </a:prstGeom>
          <a:noFill/>
        </p:spPr>
      </p:pic>
      <p:pic>
        <p:nvPicPr>
          <p:cNvPr id="6149" name="Picture 5" descr="F:\для презентации\от Тулуповой\DSC099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32656"/>
            <a:ext cx="3491880" cy="3146322"/>
          </a:xfrm>
          <a:prstGeom prst="rect">
            <a:avLst/>
          </a:prstGeom>
          <a:noFill/>
        </p:spPr>
      </p:pic>
      <p:pic>
        <p:nvPicPr>
          <p:cNvPr id="6150" name="Picture 6" descr="C:\Users\OksanaBoruh\Desktop\sport-graphics-skiing-57118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645024"/>
            <a:ext cx="2326282" cy="23262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OksanaBoruh\Desktop\kak-nauchitsya-plavat-krol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4121696" cy="2060848"/>
          </a:xfrm>
          <a:prstGeom prst="rect">
            <a:avLst/>
          </a:prstGeom>
          <a:noFill/>
        </p:spPr>
      </p:pic>
      <p:pic>
        <p:nvPicPr>
          <p:cNvPr id="7171" name="Picture 3" descr="F:\для презентации\соревнавания по плаванию\IMG_56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0522" y="0"/>
            <a:ext cx="5493479" cy="3645024"/>
          </a:xfrm>
          <a:prstGeom prst="rect">
            <a:avLst/>
          </a:prstGeom>
          <a:noFill/>
        </p:spPr>
      </p:pic>
      <p:pic>
        <p:nvPicPr>
          <p:cNvPr id="7172" name="Picture 4" descr="F:\для презентации\соревнавания по плаванию\IMG_56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5152" y="3573016"/>
            <a:ext cx="4758848" cy="3284984"/>
          </a:xfrm>
          <a:prstGeom prst="rect">
            <a:avLst/>
          </a:prstGeom>
          <a:noFill/>
        </p:spPr>
      </p:pic>
      <p:pic>
        <p:nvPicPr>
          <p:cNvPr id="7173" name="Picture 5" descr="F:\для презентации\соревнавания по плаванию\IMG_56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73016"/>
            <a:ext cx="4684612" cy="3284984"/>
          </a:xfrm>
          <a:prstGeom prst="rect">
            <a:avLst/>
          </a:prstGeom>
          <a:noFill/>
        </p:spPr>
      </p:pic>
      <p:pic>
        <p:nvPicPr>
          <p:cNvPr id="7174" name="Picture 6" descr="C:\Users\OksanaBoruh\Desktop\podium-1-300x300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3635896" cy="2022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7" name="Picture 5" descr="F:\СПЧ-16\IMG_0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260648"/>
            <a:ext cx="4320480" cy="2880320"/>
          </a:xfrm>
          <a:prstGeom prst="rect">
            <a:avLst/>
          </a:prstGeom>
          <a:noFill/>
        </p:spPr>
      </p:pic>
      <p:pic>
        <p:nvPicPr>
          <p:cNvPr id="8198" name="Picture 6" descr="F:\СПЧ-16\IMG_05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5" y="3068960"/>
            <a:ext cx="4536505" cy="3024336"/>
          </a:xfrm>
          <a:prstGeom prst="rect">
            <a:avLst/>
          </a:prstGeom>
          <a:noFill/>
        </p:spPr>
      </p:pic>
      <p:pic>
        <p:nvPicPr>
          <p:cNvPr id="8199" name="Picture 7" descr="F:\СПЧ-16\IMG_05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88640"/>
            <a:ext cx="4320480" cy="2880320"/>
          </a:xfrm>
          <a:prstGeom prst="rect">
            <a:avLst/>
          </a:prstGeom>
          <a:noFill/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1472" y="2924944"/>
            <a:ext cx="457301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1" name="Picture 9" descr="C:\Users\OksanaBoruh\Desktop\9577070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96552" y="4941168"/>
            <a:ext cx="1762125" cy="1524000"/>
          </a:xfrm>
          <a:prstGeom prst="rect">
            <a:avLst/>
          </a:prstGeom>
          <a:noFill/>
        </p:spPr>
      </p:pic>
      <p:pic>
        <p:nvPicPr>
          <p:cNvPr id="8202" name="Picture 10" descr="C:\Users\OksanaBoruh\Desktop\9577070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84368" y="5333999"/>
            <a:ext cx="1762126" cy="1524001"/>
          </a:xfrm>
          <a:prstGeom prst="rect">
            <a:avLst/>
          </a:prstGeom>
          <a:noFill/>
        </p:spPr>
      </p:pic>
      <p:pic>
        <p:nvPicPr>
          <p:cNvPr id="8203" name="Picture 11" descr="C:\Users\OksanaBoruh\Desktop\9577070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62375" y="5397500"/>
            <a:ext cx="1762125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169</TotalTime>
  <Words>7</Words>
  <Application>Microsoft Office PowerPoint</Application>
  <PresentationFormat>Экран (4:3)</PresentationFormat>
  <Paragraphs>2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OksanaBoruh</dc:creator>
  <cp:lastModifiedBy>OksanaBoruh</cp:lastModifiedBy>
  <cp:revision>20</cp:revision>
  <dcterms:created xsi:type="dcterms:W3CDTF">2017-02-09T04:47:17Z</dcterms:created>
  <dcterms:modified xsi:type="dcterms:W3CDTF">2017-02-09T07:50:42Z</dcterms:modified>
</cp:coreProperties>
</file>