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62" r:id="rId4"/>
    <p:sldId id="260" r:id="rId5"/>
    <p:sldId id="259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81600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«А, МОЖЕТ, НЕ БЫЛО ТЕХ ДНЕЙ»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6286500"/>
            <a:ext cx="8229600" cy="1143000"/>
          </a:xfrm>
        </p:spPr>
        <p:txBody>
          <a:bodyPr>
            <a:noAutofit/>
          </a:bodyPr>
          <a:lstStyle/>
          <a:p>
            <a:pPr algn="ctr"/>
            <a:endParaRPr lang="kk-KZ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kk-KZ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kk-KZ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kk-KZ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kk-KZ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28-я годовщина вывода войск из Афганистана </a:t>
            </a:r>
            <a:endParaRPr lang="ru-RU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Рисунок 5" descr="NXwoACfrF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676400"/>
            <a:ext cx="5334000" cy="3132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</a:t>
            </a:r>
            <a:r>
              <a:rPr lang="ru-RU" sz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ПРОдвижение труда»</a:t>
            </a:r>
            <a:endParaRPr lang="ru-RU" sz="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152400"/>
            <a:ext cx="7924800" cy="4800600"/>
          </a:xfrm>
        </p:spPr>
        <p:txBody>
          <a:bodyPr>
            <a:noAutofit/>
          </a:bodyPr>
          <a:lstStyle/>
          <a:p>
            <a:pPr algn="ctr"/>
            <a:endParaRPr lang="ru-RU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Рисунок 5" descr="0_76737_b9724373_or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457952"/>
          </a:xfrm>
          <a:prstGeom prst="rect">
            <a:avLst/>
          </a:prstGeom>
          <a:ln>
            <a:noFill/>
          </a:ln>
          <a:effectLst>
            <a:glow rad="101600">
              <a:schemeClr val="tx2">
                <a:alpha val="6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«ПРОдвижение труда»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-228600"/>
            <a:ext cx="8153400" cy="1676400"/>
          </a:xfrm>
        </p:spPr>
        <p:txBody>
          <a:bodyPr>
            <a:noAutofit/>
          </a:bodyPr>
          <a:lstStyle/>
          <a:p>
            <a:pPr algn="ctr"/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Рисунок 3" descr="Karta-Afganistan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glow rad="101600">
              <a:schemeClr val="tx2">
                <a:alpha val="6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«ПРОдвижение труда»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-228600"/>
            <a:ext cx="8153400" cy="1676400"/>
          </a:xfrm>
        </p:spPr>
        <p:txBody>
          <a:bodyPr>
            <a:noAutofit/>
          </a:bodyPr>
          <a:lstStyle/>
          <a:p>
            <a:pPr algn="ctr"/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6" name="Рисунок 5" descr="c0ae2690eb26f8d506922587b96f6e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62527"/>
          </a:xfrm>
          <a:prstGeom prst="rect">
            <a:avLst/>
          </a:prstGeom>
          <a:ln>
            <a:noFill/>
          </a:ln>
          <a:effectLst>
            <a:glow rad="101600">
              <a:schemeClr val="tx2">
                <a:alpha val="6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«ПРОдвижение труда»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2600" y="533400"/>
            <a:ext cx="6553200" cy="4648200"/>
          </a:xfrm>
        </p:spPr>
        <p:txBody>
          <a:bodyPr>
            <a:noAutofit/>
          </a:bodyPr>
          <a:lstStyle/>
          <a:p>
            <a:pPr algn="ctr"/>
            <a:endParaRPr lang="ru-RU" sz="60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6" name="Рисунок 5" descr="0_7674c_f2f39dce_or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503671"/>
          </a:xfrm>
          <a:prstGeom prst="rect">
            <a:avLst/>
          </a:prstGeom>
          <a:ln>
            <a:noFill/>
          </a:ln>
          <a:effectLst>
            <a:glow rad="101600">
              <a:schemeClr val="tx2">
                <a:alpha val="6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«ПРОдвижение труда»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48600" cy="609600"/>
          </a:xfrm>
        </p:spPr>
        <p:txBody>
          <a:bodyPr>
            <a:noAutofit/>
          </a:bodyPr>
          <a:lstStyle/>
          <a:p>
            <a:pPr algn="ctr"/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Рисунок 3" descr="1381740157_521567_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82186"/>
          </a:xfrm>
          <a:prstGeom prst="rect">
            <a:avLst/>
          </a:prstGeom>
          <a:ln>
            <a:noFill/>
          </a:ln>
          <a:effectLst>
            <a:glow rad="101600">
              <a:schemeClr val="tx2">
                <a:alpha val="60000"/>
              </a:schemeClr>
            </a:glow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400"/>
            <a:ext cx="9144000" cy="1371600"/>
          </a:xfrm>
        </p:spPr>
        <p:txBody>
          <a:bodyPr>
            <a:noAutofit/>
          </a:bodyPr>
          <a:lstStyle/>
          <a:p>
            <a:pPr algn="ctr"/>
            <a:r>
              <a:rPr lang="ru-RU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«ПРОдвижение труда»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7848600" cy="609600"/>
          </a:xfrm>
        </p:spPr>
        <p:txBody>
          <a:bodyPr>
            <a:noAutofit/>
          </a:bodyPr>
          <a:lstStyle/>
          <a:p>
            <a:pPr algn="ctr"/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5" name="Рисунок 4" descr="b9ed70a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797" y="-17688"/>
            <a:ext cx="9185797" cy="61136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glow rad="63500">
              <a:schemeClr val="tx1">
                <a:alpha val="40000"/>
              </a:schemeClr>
            </a:glow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218</TotalTime>
  <Words>40</Words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Модульная</vt:lpstr>
      <vt:lpstr>«А, МОЖЕТ, НЕ БЫЛО ТЕХ ДНЕЙ»</vt:lpstr>
      <vt:lpstr>«ПРОдвижение труда»</vt:lpstr>
      <vt:lpstr>«ПРОдвижение труда»</vt:lpstr>
      <vt:lpstr>«ПРОдвижение труда»</vt:lpstr>
      <vt:lpstr>«ПРОдвижение труда»</vt:lpstr>
      <vt:lpstr>«ПРОдвижение труда»</vt:lpstr>
      <vt:lpstr>«ПРОдвижение труда»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«Продвижение труда»</dc:title>
  <dc:creator>admin</dc:creator>
  <cp:lastModifiedBy>admin</cp:lastModifiedBy>
  <cp:revision>24</cp:revision>
  <dcterms:created xsi:type="dcterms:W3CDTF">2016-12-09T03:34:52Z</dcterms:created>
  <dcterms:modified xsi:type="dcterms:W3CDTF">2017-02-02T05:19:47Z</dcterms:modified>
</cp:coreProperties>
</file>